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AB3-A078-4613-B4BA-D1D9CAAEE436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C81-0AA2-4C71-9DA6-A0BC2977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AB3-A078-4613-B4BA-D1D9CAAEE436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C81-0AA2-4C71-9DA6-A0BC2977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6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AB3-A078-4613-B4BA-D1D9CAAEE436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C81-0AA2-4C71-9DA6-A0BC2977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8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AB3-A078-4613-B4BA-D1D9CAAEE436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C81-0AA2-4C71-9DA6-A0BC2977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5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AB3-A078-4613-B4BA-D1D9CAAEE436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C81-0AA2-4C71-9DA6-A0BC2977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AB3-A078-4613-B4BA-D1D9CAAEE436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C81-0AA2-4C71-9DA6-A0BC2977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AB3-A078-4613-B4BA-D1D9CAAEE436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C81-0AA2-4C71-9DA6-A0BC2977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8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AB3-A078-4613-B4BA-D1D9CAAEE436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C81-0AA2-4C71-9DA6-A0BC2977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AB3-A078-4613-B4BA-D1D9CAAEE436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C81-0AA2-4C71-9DA6-A0BC2977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AB3-A078-4613-B4BA-D1D9CAAEE436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C81-0AA2-4C71-9DA6-A0BC2977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2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AB3-A078-4613-B4BA-D1D9CAAEE436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FC81-0AA2-4C71-9DA6-A0BC2977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84AB3-A078-4613-B4BA-D1D9CAAEE436}" type="datetimeFigureOut">
              <a:rPr lang="en-US" smtClean="0"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CFC81-0AA2-4C71-9DA6-A0BC29771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7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2979" cy="672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19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6050"/>
            <a:ext cx="88392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31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2263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0145"/>
            <a:ext cx="42957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48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6" y="41275"/>
            <a:ext cx="7985234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6" y="951952"/>
            <a:ext cx="2667000" cy="67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4" y="1882226"/>
            <a:ext cx="4276725" cy="314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21" y="1313793"/>
            <a:ext cx="42195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921" y="4234901"/>
            <a:ext cx="42576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1936"/>
            <a:ext cx="91440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46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6" y="41275"/>
            <a:ext cx="7985234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720725"/>
            <a:ext cx="2667000" cy="67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1" y="1524000"/>
            <a:ext cx="42767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44" y="3657601"/>
            <a:ext cx="4247822" cy="225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66" y="1619742"/>
            <a:ext cx="4327634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32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48" y="3886200"/>
            <a:ext cx="30099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00405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To: </a:t>
            </a:r>
            <a:r>
              <a:rPr lang="en-US" dirty="0" err="1" smtClean="0"/>
              <a:t>Myrene</a:t>
            </a:r>
            <a:r>
              <a:rPr lang="en-US" dirty="0" smtClean="0"/>
              <a:t> </a:t>
            </a:r>
            <a:r>
              <a:rPr lang="en-US" dirty="0" err="1" smtClean="0"/>
              <a:t>Magabo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From: Scott </a:t>
            </a:r>
            <a:r>
              <a:rPr lang="en-US" dirty="0" err="1" smtClean="0"/>
              <a:t>Paganelli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Company: </a:t>
            </a:r>
            <a:r>
              <a:rPr lang="en-US" dirty="0" err="1" smtClean="0"/>
              <a:t>Tegrity</a:t>
            </a:r>
            <a:r>
              <a:rPr lang="en-US" dirty="0" smtClean="0"/>
              <a:t> Corporation </a:t>
            </a:r>
          </a:p>
          <a:p>
            <a:r>
              <a:rPr lang="en-US" dirty="0" smtClean="0"/>
              <a:t>Email: SPAGANELLI@TEGRITY.COM </a:t>
            </a:r>
          </a:p>
          <a:p>
            <a:r>
              <a:rPr lang="en-US" dirty="0" smtClean="0"/>
              <a:t>Work Phone: 408-369-5150 </a:t>
            </a:r>
          </a:p>
          <a:p>
            <a:r>
              <a:rPr lang="en-US" dirty="0" smtClean="0"/>
              <a:t>Alt Phone:  </a:t>
            </a:r>
          </a:p>
          <a:p>
            <a:r>
              <a:rPr lang="en-US" dirty="0" smtClean="0"/>
              <a:t>Address: 2520 Mission College Blvd. Ste. 101 </a:t>
            </a:r>
          </a:p>
          <a:p>
            <a:r>
              <a:rPr lang="en-US" dirty="0" smtClean="0"/>
              <a:t>City: Santa Clara </a:t>
            </a:r>
          </a:p>
          <a:p>
            <a:r>
              <a:rPr lang="en-US" dirty="0" smtClean="0"/>
              <a:t>State/</a:t>
            </a:r>
            <a:r>
              <a:rPr lang="en-US" dirty="0" err="1" smtClean="0"/>
              <a:t>Prov</a:t>
            </a:r>
            <a:r>
              <a:rPr lang="en-US" dirty="0" smtClean="0"/>
              <a:t>: CA </a:t>
            </a:r>
          </a:p>
          <a:p>
            <a:r>
              <a:rPr lang="en-US" dirty="0" smtClean="0"/>
              <a:t>Postal Code: 95054 </a:t>
            </a:r>
          </a:p>
          <a:p>
            <a:r>
              <a:rPr lang="en-US" dirty="0" smtClean="0"/>
              <a:t>Country: UNITED STATES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6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981075"/>
            <a:ext cx="7440613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5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16923"/>
            <a:ext cx="5598953" cy="404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975"/>
            <a:ext cx="3620003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28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47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myrene</dc:creator>
  <cp:lastModifiedBy>myrene</cp:lastModifiedBy>
  <cp:revision>8</cp:revision>
  <dcterms:created xsi:type="dcterms:W3CDTF">2011-05-12T18:33:23Z</dcterms:created>
  <dcterms:modified xsi:type="dcterms:W3CDTF">2011-05-12T23:40:34Z</dcterms:modified>
</cp:coreProperties>
</file>